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53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youtu.be/CCGE5IEO9w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47FC5B-B3BB-466C-842B-6FAD2771A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Afstudeer project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2AD05C-707C-4183-8F8C-16F9B56F19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Dylan Bouwmans</a:t>
            </a:r>
          </a:p>
          <a:p>
            <a:r>
              <a:rPr lang="nl-NL" dirty="0"/>
              <a:t>MTD4A4</a:t>
            </a:r>
          </a:p>
        </p:txBody>
      </p:sp>
    </p:spTree>
    <p:extLst>
      <p:ext uri="{BB962C8B-B14F-4D97-AF65-F5344CB8AC3E}">
        <p14:creationId xmlns:p14="http://schemas.microsoft.com/office/powerpoint/2010/main" val="971226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26D396-52AA-434E-99FC-F428B241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CB7736-DEB5-443B-97D9-E68C6EBC1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omschrijving</a:t>
            </a:r>
          </a:p>
          <a:p>
            <a:r>
              <a:rPr lang="nl-NL" dirty="0"/>
              <a:t>Onderzoek/ </a:t>
            </a:r>
            <a:r>
              <a:rPr lang="nl-NL" dirty="0" err="1"/>
              <a:t>enquete</a:t>
            </a:r>
            <a:endParaRPr lang="nl-NL" dirty="0"/>
          </a:p>
          <a:p>
            <a:r>
              <a:rPr lang="nl-NL" dirty="0"/>
              <a:t>Concepten </a:t>
            </a:r>
          </a:p>
          <a:p>
            <a:r>
              <a:rPr lang="nl-NL" dirty="0"/>
              <a:t>eindontwerp</a:t>
            </a:r>
          </a:p>
        </p:txBody>
      </p:sp>
    </p:spTree>
    <p:extLst>
      <p:ext uri="{BB962C8B-B14F-4D97-AF65-F5344CB8AC3E}">
        <p14:creationId xmlns:p14="http://schemas.microsoft.com/office/powerpoint/2010/main" val="124781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31DA0-F032-4B24-943F-78922279F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opdrachtomschrijving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0D5A4B-58AF-49C1-80CC-ACA5A827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Afstudeerproject</a:t>
            </a:r>
          </a:p>
          <a:p>
            <a:r>
              <a:rPr lang="nl-NL" dirty="0"/>
              <a:t>Interesses </a:t>
            </a:r>
          </a:p>
          <a:p>
            <a:r>
              <a:rPr lang="nl-NL" dirty="0"/>
              <a:t>probleem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321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728E1-DF2F-4FC0-ADBD-26CDEFB6D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Onderzoek/ </a:t>
            </a:r>
            <a:r>
              <a:rPr lang="nl-NL" dirty="0" err="1"/>
              <a:t>enquete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F1E75D-CFC3-4FAF-81DE-6B0DDBED2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70967FE-4EA0-442A-8C6F-24289B4B5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20" y="1749878"/>
            <a:ext cx="9456773" cy="487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6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43565-6A95-4439-8137-2CAB06F2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F2FFCA-FCE7-450F-BF54-9CC2E32F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7B88031-AD52-45ED-8ED3-549FACAB0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032" y="249132"/>
            <a:ext cx="7275898" cy="660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77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3A8F1-C005-4A15-91CD-19C83AC6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concepten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22FD52-F025-478F-8335-71FAF1410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04C53F4-E2F8-4D72-AE82-38F6927FB63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7" t="34036" r="63861" b="49207"/>
          <a:stretch/>
        </p:blipFill>
        <p:spPr bwMode="auto">
          <a:xfrm rot="10800000">
            <a:off x="111796" y="2367910"/>
            <a:ext cx="3192563" cy="22778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E1732C9-5CCA-4066-BDF3-1B447FB4A2A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6" t="47443" r="48677" b="33686"/>
          <a:stretch/>
        </p:blipFill>
        <p:spPr bwMode="auto">
          <a:xfrm rot="10800000">
            <a:off x="3610792" y="2367915"/>
            <a:ext cx="4018461" cy="21221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9D1C9CAA-06BE-4135-897F-F1617850896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" t="67901" r="61905" b="5820"/>
          <a:stretch/>
        </p:blipFill>
        <p:spPr bwMode="auto">
          <a:xfrm rot="10800000">
            <a:off x="7935685" y="2367912"/>
            <a:ext cx="3673927" cy="21221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024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090F4-DBFF-465D-8B37-22E234E5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eindontwerp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60046-0513-4EDF-8DA4-5EBBFD026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66406"/>
            <a:ext cx="10058400" cy="4050792"/>
          </a:xfrm>
        </p:spPr>
        <p:txBody>
          <a:bodyPr/>
          <a:lstStyle/>
          <a:p>
            <a:r>
              <a:rPr lang="nl-NL" dirty="0">
                <a:hlinkClick r:id="rId2"/>
              </a:rPr>
              <a:t>https://youtu.be/CCGE5IEO9wU</a:t>
            </a:r>
            <a:endParaRPr lang="nl-NL" dirty="0"/>
          </a:p>
          <a:p>
            <a:r>
              <a:rPr lang="nl-NL" dirty="0"/>
              <a:t>Prijs 40-50euro</a:t>
            </a:r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8A9AF9D-CD57-4D8D-80C8-AA562CAB8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5132" y="685800"/>
            <a:ext cx="6527019" cy="59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055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hout]]</Template>
  <TotalTime>149</TotalTime>
  <Words>34</Words>
  <Application>Microsoft Office PowerPoint</Application>
  <PresentationFormat>Breedbeeld</PresentationFormat>
  <Paragraphs>18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Houttype</vt:lpstr>
      <vt:lpstr>Afstudeer project </vt:lpstr>
      <vt:lpstr>Inhoud </vt:lpstr>
      <vt:lpstr>opdrachtomschrijving</vt:lpstr>
      <vt:lpstr>Onderzoek/ enquete</vt:lpstr>
      <vt:lpstr>vervolg</vt:lpstr>
      <vt:lpstr>concepten</vt:lpstr>
      <vt:lpstr>eindontwerp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bbq</dc:title>
  <dc:creator>dylan Bouwmans</dc:creator>
  <cp:lastModifiedBy>dylan Bouwmans</cp:lastModifiedBy>
  <cp:revision>8</cp:revision>
  <dcterms:created xsi:type="dcterms:W3CDTF">2020-06-30T18:08:57Z</dcterms:created>
  <dcterms:modified xsi:type="dcterms:W3CDTF">2021-01-20T08:52:24Z</dcterms:modified>
</cp:coreProperties>
</file>