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DB234-9B2E-4F76-8131-F185745F2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826F34-CE6C-4352-9A1B-381148E8A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FD6E90-CD38-4D7B-A5CC-47078784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C9A3E9-E35C-49BE-975F-65B7EC72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D91407-2843-4214-8522-1537DEC1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97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16905-75FE-4CAE-A8AA-3D3B35E8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32B911-17CE-4594-88E4-FAA2EA73E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8A010A-4FC0-44AD-8A03-A1DF14FD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B017C7-A3EC-4B15-82B4-CF162874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E94E33-0DD1-42BF-BF8D-A2BC90C3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67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8FEE9F0-DB5D-4511-A77B-F50E7972C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09E77B-04A4-4117-8B76-0E3BCBE2D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E9BCD1-EE27-4560-B7E0-C13BDE44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B518F-855E-412F-95E8-145BB79D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767318-CDB4-4E3F-8B59-3B385AE8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0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3E151-A98A-4C3C-8C55-FC3FC371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93770-AE05-4E10-B5C5-62B4520E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44A73F-519A-45D4-AE9F-5D726942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C0BF55-3491-4FB2-8E9C-2750B539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F678C3-8285-4BAB-94D5-9D916AED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5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F3E45-F6F5-440A-8CAF-2E66343A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D1459F-A45B-4E87-9218-B2B28B175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BDD8F-A825-4BB8-8B8D-B7A097B9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582B4-BAF6-4AB4-9EE3-25C8992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8D29DC-8F45-480D-8DDB-6FE165B1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5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27957-AF70-4D39-88BC-621A7F5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61E65-A1EE-4651-AE2A-0F890922A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84050A-6B19-4330-8363-C8B380B6E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D91BFE-C1A2-4B46-A58C-5A042B04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243CE2-A954-454D-8FC0-DF867F2B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FB0B6C-B223-4B4B-897F-47C84DCA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25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2EF32-57FB-4B78-888C-2B9ED253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CC645F-E261-4398-A9E3-B82EA00D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222E02-E497-49A4-90CE-F1A579B19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19202C-7D38-4177-BD7D-7054E13D7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700619-FCBA-4D3F-A426-5C6D781EA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FC70920-B3D3-4046-B2EC-A11B4C33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37F5D00-6F57-4ECB-B121-9A9CB9F4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14FEA3-A965-443E-92C3-57FFD3A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69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57734-7885-47FA-9027-7F9786C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5B3648-8925-4683-9555-C35FD3A7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DCCBD2-0CBF-4157-9567-F7C430F2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FD593-D91E-4FF8-AA0C-FA5020CD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19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6E88E6-800B-4118-B33C-7C8C8DA0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F046CC-8D75-4E08-A1D7-5A97B5EF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51D26F-B729-458E-97FF-87F85BCB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80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8D0E8-1853-46E6-9837-5B9D3746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515611-0DD1-4051-A9BC-DCE8AC61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38DD71-7098-44D8-B1AE-EC54396FD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9EB108-F5BD-491B-B7F0-814EBB6B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5ADEA0-16BC-4DEB-A469-4E72BE96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190AD1-8441-41DB-BA46-8EB5F46B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18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4B03F-D591-4D0A-95F6-353EBFA4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B5A965-40C2-4A12-8F8D-1370F2F89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BC2DE1-1F40-4CBE-8BA7-49E3B163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611DFF-7936-4157-A916-E1FE5C81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0B664C-9174-4A47-BFCB-F1C26C0F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F60B3C-9D2D-4682-BA23-BF885242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7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B51D1E-0076-4B77-95B8-B61683F7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6C8F8-A126-4AA0-A942-6BCD4172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A479F3-7C65-4E29-A4E8-A464C6555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065F-529A-4BEC-9350-D26D88DEEA47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B9988D-B2D1-4E49-8019-1A581BC99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7360AB-3CCE-4AC4-9E55-FE70E5C3A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97E2-3621-4C85-A33A-CF3C961E42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4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896AF-78D3-4E19-B117-5909A1DDF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Parfum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820DB3-97E1-4172-B2CC-FF3FF429B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Hugo Boss </a:t>
            </a:r>
            <a:r>
              <a:rPr lang="nl-NL" dirty="0" err="1"/>
              <a:t>vs</a:t>
            </a:r>
            <a:r>
              <a:rPr lang="nl-NL" dirty="0"/>
              <a:t> Versace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48FDE6-E83D-49C5-98F4-061BAB24C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11" t="27911" r="54806" b="28000"/>
          <a:stretch/>
        </p:blipFill>
        <p:spPr>
          <a:xfrm>
            <a:off x="8793480" y="3255962"/>
            <a:ext cx="1874520" cy="30236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FB9F7B-5A33-4437-ABD7-A4882CD4B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548595"/>
            <a:ext cx="2485072" cy="37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7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1046689-8FF6-403E-AA3D-E68EE1077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59" t="13102" r="20274" b="9355"/>
          <a:stretch/>
        </p:blipFill>
        <p:spPr>
          <a:xfrm>
            <a:off x="82296" y="2478023"/>
            <a:ext cx="1594550" cy="22037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933498-201D-44FF-AFC5-29BECE3F6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" t="23066" r="27640" b="6934"/>
          <a:stretch/>
        </p:blipFill>
        <p:spPr>
          <a:xfrm>
            <a:off x="82296" y="100584"/>
            <a:ext cx="3733434" cy="22951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7DA062-54E2-470D-A8CF-E768668102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9"/>
          <a:stretch/>
        </p:blipFill>
        <p:spPr>
          <a:xfrm>
            <a:off x="82296" y="4681728"/>
            <a:ext cx="3248314" cy="20330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1C440A2-EDE7-4446-A904-B7AB87DA9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8" t="22933" r="27723" b="8399"/>
          <a:stretch/>
        </p:blipFill>
        <p:spPr>
          <a:xfrm>
            <a:off x="8376270" y="237744"/>
            <a:ext cx="3375208" cy="20330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2463B7-F6CE-46E7-A959-7FEDCDC11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56" y="2788537"/>
            <a:ext cx="3731132" cy="15052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001CEAF-9702-404F-BE75-8CB01E404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456" y="4613533"/>
            <a:ext cx="3361944" cy="21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40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Breedbeeld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Parfum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Parfum</dc:title>
  <dc:creator>Bouwmans, Dylan</dc:creator>
  <cp:lastModifiedBy>Bouwmans, Dylan</cp:lastModifiedBy>
  <cp:revision>2</cp:revision>
  <dcterms:created xsi:type="dcterms:W3CDTF">2020-02-07T10:45:37Z</dcterms:created>
  <dcterms:modified xsi:type="dcterms:W3CDTF">2020-02-07T10:48:19Z</dcterms:modified>
</cp:coreProperties>
</file>