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7FC5B-B3BB-466C-842B-6FAD2771A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PROJECT </a:t>
            </a:r>
            <a:r>
              <a:rPr lang="nl-NL" dirty="0" err="1"/>
              <a:t>bbq</a:t>
            </a:r>
            <a:r>
              <a:rPr lang="nl-NL" dirty="0"/>
              <a:t>	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2AD05C-707C-4183-8F8C-16F9B56F19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Dylan Bouwmans</a:t>
            </a:r>
          </a:p>
          <a:p>
            <a:r>
              <a:rPr lang="nl-NL" dirty="0"/>
              <a:t>MTD3A4</a:t>
            </a:r>
          </a:p>
        </p:txBody>
      </p:sp>
    </p:spTree>
    <p:extLst>
      <p:ext uri="{BB962C8B-B14F-4D97-AF65-F5344CB8AC3E}">
        <p14:creationId xmlns:p14="http://schemas.microsoft.com/office/powerpoint/2010/main" val="97122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6D396-52AA-434E-99FC-F428B241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CB7736-DEB5-443B-97D9-E68C6EBC1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Doelgroep</a:t>
            </a:r>
          </a:p>
          <a:p>
            <a:r>
              <a:rPr lang="nl-NL" dirty="0"/>
              <a:t>Concepten </a:t>
            </a:r>
          </a:p>
          <a:p>
            <a:r>
              <a:rPr lang="nl-NL" dirty="0"/>
              <a:t>eindontwerp</a:t>
            </a:r>
          </a:p>
        </p:txBody>
      </p:sp>
    </p:spTree>
    <p:extLst>
      <p:ext uri="{BB962C8B-B14F-4D97-AF65-F5344CB8AC3E}">
        <p14:creationId xmlns:p14="http://schemas.microsoft.com/office/powerpoint/2010/main" val="124781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31DA0-F032-4B24-943F-78922279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0D5A4B-58AF-49C1-80CC-ACA5A827C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Jong volwassenen </a:t>
            </a:r>
          </a:p>
          <a:p>
            <a:r>
              <a:rPr lang="nl-NL" dirty="0"/>
              <a:t>Gezelligheid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321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3A8F1-C005-4A15-91CD-19C83AC6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A84D502-E8FF-4751-97AE-1860D87E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070349" y="2178709"/>
            <a:ext cx="4051300" cy="3038475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E1F5ABE-093F-4595-A62F-067D54F6C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06322" y="1216026"/>
            <a:ext cx="4284580" cy="32134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4C45645-D02B-44F2-9FB4-1AACE25D8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042" y="2717799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090F4-DBFF-465D-8B37-22E234E5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eindontwerp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060046-0513-4EDF-8DA4-5EBBFD026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9F18DA-5302-4CFD-8751-446BDBC7A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221" y="1918562"/>
            <a:ext cx="7324224" cy="41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55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6</TotalTime>
  <Words>17</Words>
  <Application>Microsoft Office PowerPoint</Application>
  <PresentationFormat>Breedbeeld</PresentationFormat>
  <Paragraphs>12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Rockwell</vt:lpstr>
      <vt:lpstr>Rockwell Condensed</vt:lpstr>
      <vt:lpstr>Wingdings</vt:lpstr>
      <vt:lpstr>Houttype</vt:lpstr>
      <vt:lpstr>PROJECT bbq </vt:lpstr>
      <vt:lpstr>Inhoud </vt:lpstr>
      <vt:lpstr>doelgroep</vt:lpstr>
      <vt:lpstr>concepten</vt:lpstr>
      <vt:lpstr>eindontwerp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bbq </dc:title>
  <dc:creator>dylan Bouwmans</dc:creator>
  <cp:lastModifiedBy>dylan Bouwmans</cp:lastModifiedBy>
  <cp:revision>1</cp:revision>
  <dcterms:created xsi:type="dcterms:W3CDTF">2020-06-30T18:08:57Z</dcterms:created>
  <dcterms:modified xsi:type="dcterms:W3CDTF">2020-06-30T18:15:20Z</dcterms:modified>
</cp:coreProperties>
</file>