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1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3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55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79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60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89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0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8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3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6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7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4444-6B34-41D9-9D37-AE61B48EE126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F1FA-7AAC-4F09-9F90-D0CF456FC7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68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D05A707-E069-4F5B-B9B6-5F922E7FB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b="1332"/>
          <a:stretch/>
        </p:blipFill>
        <p:spPr>
          <a:xfrm>
            <a:off x="365856" y="2084832"/>
            <a:ext cx="5509889" cy="45348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75E6CA-963A-4717-AA17-CC6B05929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6134" r="34844" b="3866"/>
          <a:stretch/>
        </p:blipFill>
        <p:spPr>
          <a:xfrm>
            <a:off x="8888175" y="73152"/>
            <a:ext cx="3159770" cy="6172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660154" y="246888"/>
            <a:ext cx="9144000" cy="1002376"/>
          </a:xfrm>
        </p:spPr>
        <p:txBody>
          <a:bodyPr/>
          <a:lstStyle/>
          <a:p>
            <a:r>
              <a:rPr lang="nl-NL" dirty="0"/>
              <a:t>Tussenpresentatie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11846" y="4745736"/>
            <a:ext cx="9144000" cy="1655762"/>
          </a:xfrm>
        </p:spPr>
        <p:txBody>
          <a:bodyPr/>
          <a:lstStyle/>
          <a:p>
            <a:r>
              <a:rPr lang="nl-NL" dirty="0"/>
              <a:t>Display</a:t>
            </a:r>
          </a:p>
          <a:p>
            <a:endParaRPr lang="nl-NL" dirty="0"/>
          </a:p>
          <a:p>
            <a:r>
              <a:rPr lang="nl-NL" dirty="0"/>
              <a:t>Dylan Bouwmans</a:t>
            </a:r>
          </a:p>
        </p:txBody>
      </p:sp>
    </p:spTree>
    <p:extLst>
      <p:ext uri="{BB962C8B-B14F-4D97-AF65-F5344CB8AC3E}">
        <p14:creationId xmlns:p14="http://schemas.microsoft.com/office/powerpoint/2010/main" val="313065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83C1B-FDFE-4ABB-ACFF-5233F69F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83D874-E2D4-4D4A-B99E-E4FB53EFB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6" y="182880"/>
            <a:ext cx="4995336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F9C9A7-2970-42B7-93E9-6FE0942C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59408"/>
            <a:ext cx="3992499" cy="53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942CCAD-9B40-41F9-B57A-1A65AF11C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3289" r="8498" b="17778"/>
          <a:stretch/>
        </p:blipFill>
        <p:spPr>
          <a:xfrm rot="5400000">
            <a:off x="1195133" y="-101437"/>
            <a:ext cx="5577842" cy="7207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00416" y="3941064"/>
            <a:ext cx="3529584" cy="1819656"/>
          </a:xfrm>
        </p:spPr>
        <p:txBody>
          <a:bodyPr>
            <a:normAutofit fontScale="90000"/>
          </a:bodyPr>
          <a:lstStyle/>
          <a:p>
            <a:pPr algn="r"/>
            <a:r>
              <a:rPr lang="nl-NL" sz="3200" dirty="0"/>
              <a:t>Nummer1: </a:t>
            </a:r>
            <a:br>
              <a:rPr lang="nl-NL" sz="3200" dirty="0"/>
            </a:br>
            <a:r>
              <a:rPr lang="nl-NL" sz="3200" dirty="0"/>
              <a:t>half </a:t>
            </a:r>
            <a:r>
              <a:rPr lang="nl-NL" sz="3200" dirty="0" err="1"/>
              <a:t>wielren</a:t>
            </a:r>
            <a:r>
              <a:rPr lang="nl-NL" sz="3200" dirty="0"/>
              <a:t> stuur, met afdruk van informatie over het product.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3144" y="246888"/>
            <a:ext cx="1027176" cy="54864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2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C6DD8A3-A3C3-4798-870C-3EBBA90F7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24089" r="9683" b="20178"/>
          <a:stretch/>
        </p:blipFill>
        <p:spPr>
          <a:xfrm rot="5400000">
            <a:off x="1297677" y="-191143"/>
            <a:ext cx="5349240" cy="72128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2672" y="1122362"/>
            <a:ext cx="3803904" cy="4610925"/>
          </a:xfrm>
        </p:spPr>
        <p:txBody>
          <a:bodyPr>
            <a:normAutofit/>
          </a:bodyPr>
          <a:lstStyle/>
          <a:p>
            <a:pPr algn="r"/>
            <a:r>
              <a:rPr lang="nl-NL" sz="3200" dirty="0"/>
              <a:t>Nummer 2:</a:t>
            </a:r>
            <a:br>
              <a:rPr lang="nl-NL" sz="3200" dirty="0"/>
            </a:br>
            <a:r>
              <a:rPr lang="nl-NL" sz="3200" dirty="0"/>
              <a:t>een standaard om het product op te bevestigen, met een wiel die je rond kunt gooien waardoor je de snelheid kunt lezen op het product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71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51AAE98-7941-4562-8809-17C7D7630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26356" r="6473" b="16444"/>
          <a:stretch/>
        </p:blipFill>
        <p:spPr>
          <a:xfrm rot="5400000">
            <a:off x="1116856" y="233010"/>
            <a:ext cx="5193260" cy="64577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51775" y="1122362"/>
            <a:ext cx="4355593" cy="4839525"/>
          </a:xfrm>
        </p:spPr>
        <p:txBody>
          <a:bodyPr>
            <a:normAutofit/>
          </a:bodyPr>
          <a:lstStyle/>
          <a:p>
            <a:pPr algn="r"/>
            <a:r>
              <a:rPr lang="nl-NL" sz="3200" dirty="0"/>
              <a:t>Nummer 3:</a:t>
            </a:r>
            <a:br>
              <a:rPr lang="nl-NL" sz="3200" dirty="0"/>
            </a:br>
            <a:r>
              <a:rPr lang="nl-NL" sz="3200" dirty="0"/>
              <a:t>Een vrij simpel, maar duidelijk ontwerp daar 2 producten op kunnen worden voorgesteld.   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2416" y="227902"/>
            <a:ext cx="7714488" cy="284162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53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AA90745-2934-47AA-965D-362460B75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34672" r="18912" b="30226"/>
          <a:stretch/>
        </p:blipFill>
        <p:spPr>
          <a:xfrm rot="5400000">
            <a:off x="4448727" y="292395"/>
            <a:ext cx="3147591" cy="3367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BB3C78-04EC-4124-A243-EAD44C68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34778" r="8498" b="26505"/>
          <a:stretch/>
        </p:blipFill>
        <p:spPr>
          <a:xfrm rot="5400000">
            <a:off x="359370" y="313304"/>
            <a:ext cx="3209483" cy="32637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5E4ED5-2F1B-47A7-99F6-DE35B97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12064"/>
            <a:ext cx="3188208" cy="54177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7EDC4-4D87-4BC9-A280-C5244335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3886200"/>
            <a:ext cx="2645664" cy="369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Concept 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95872D-2C11-4B30-859D-DDA48E3AD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29810" r="11570" b="26971"/>
          <a:stretch/>
        </p:blipFill>
        <p:spPr>
          <a:xfrm rot="5400000">
            <a:off x="8612462" y="238927"/>
            <a:ext cx="3147591" cy="34744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D472696-FB28-4846-8E5B-8855324820C0}"/>
              </a:ext>
            </a:extLst>
          </p:cNvPr>
          <p:cNvSpPr txBox="1"/>
          <p:nvPr/>
        </p:nvSpPr>
        <p:spPr>
          <a:xfrm>
            <a:off x="4402836" y="3886200"/>
            <a:ext cx="2862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Concept 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300CB0-BADE-459E-B1CA-C615E373E22F}"/>
              </a:ext>
            </a:extLst>
          </p:cNvPr>
          <p:cNvSpPr txBox="1"/>
          <p:nvPr/>
        </p:nvSpPr>
        <p:spPr>
          <a:xfrm>
            <a:off x="8595360" y="3886200"/>
            <a:ext cx="3145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Concept 3</a:t>
            </a:r>
          </a:p>
        </p:txBody>
      </p:sp>
    </p:spTree>
    <p:extLst>
      <p:ext uri="{BB962C8B-B14F-4D97-AF65-F5344CB8AC3E}">
        <p14:creationId xmlns:p14="http://schemas.microsoft.com/office/powerpoint/2010/main" val="7858427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Tussenpresentatie </vt:lpstr>
      <vt:lpstr>Onderzoek</vt:lpstr>
      <vt:lpstr>Nummer1:  half wielren stuur, met afdruk van informatie over het product.  </vt:lpstr>
      <vt:lpstr>Nummer 2: een standaard om het product op te bevestigen, met een wiel die je rond kunt gooien waardoor je de snelheid kunt lezen op het product </vt:lpstr>
      <vt:lpstr>Nummer 3: Een vrij simpel, maar duidelijk ontwerp daar 2 producten op kunnen worden voorgesteld.     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Tussenpresentatie</dc:title>
  <dc:creator>Bouwmans, Dylan</dc:creator>
  <cp:lastModifiedBy>dylan Bouwmans</cp:lastModifiedBy>
  <cp:revision>5</cp:revision>
  <dcterms:created xsi:type="dcterms:W3CDTF">2017-10-04T07:53:32Z</dcterms:created>
  <dcterms:modified xsi:type="dcterms:W3CDTF">2017-10-09T16:38:13Z</dcterms:modified>
</cp:coreProperties>
</file>