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 snapToGrid="0">
      <p:cViewPr varScale="1">
        <p:scale>
          <a:sx n="51" d="100"/>
          <a:sy n="51" d="100"/>
        </p:scale>
        <p:origin x="3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DE97F-C976-4E96-A724-F4B10091F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Verpakking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14B0A7-9771-4631-A0F4-0D86B5BF5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Van Dylan Bouwmans</a:t>
            </a:r>
          </a:p>
        </p:txBody>
      </p:sp>
    </p:spTree>
    <p:extLst>
      <p:ext uri="{BB962C8B-B14F-4D97-AF65-F5344CB8AC3E}">
        <p14:creationId xmlns:p14="http://schemas.microsoft.com/office/powerpoint/2010/main" val="287643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26F89D3-1021-48E0-8A4B-9B6C99766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097976" y="963294"/>
            <a:ext cx="5284301" cy="39343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4A45EC-C9E1-439B-884C-884F213A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Onderzoek/doelgroep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CC7CA38-30E3-4544-BA5B-5E6607CFD066}"/>
              </a:ext>
            </a:extLst>
          </p:cNvPr>
          <p:cNvSpPr txBox="1"/>
          <p:nvPr/>
        </p:nvSpPr>
        <p:spPr>
          <a:xfrm>
            <a:off x="704538" y="2093976"/>
            <a:ext cx="620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Kinderen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milieu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496F840-B021-48DC-9667-EA00DDD5E856}"/>
              </a:ext>
            </a:extLst>
          </p:cNvPr>
          <p:cNvPicPr/>
          <p:nvPr/>
        </p:nvPicPr>
        <p:blipFill rotWithShape="1">
          <a:blip r:embed="rId3"/>
          <a:srcRect l="27116" t="22810" r="25000" b="13698"/>
          <a:stretch/>
        </p:blipFill>
        <p:spPr bwMode="auto">
          <a:xfrm>
            <a:off x="2147822" y="2702652"/>
            <a:ext cx="4477187" cy="3670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7220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5FEF4-48B6-4D2A-AD13-BEE18A1F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2DE94A-0913-4E68-ADCD-7096F94E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ontwerp</a:t>
            </a:r>
          </a:p>
          <a:p>
            <a:r>
              <a:rPr lang="nl-NL" dirty="0"/>
              <a:t>schetsen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70BE26-8C94-4694-840B-D70207E1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37" y="198620"/>
            <a:ext cx="4308520" cy="32303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DAA5E4-C775-4C0A-9AA6-75B4E96A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29" y="3411162"/>
            <a:ext cx="3607633" cy="2705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BAE99E-A7BA-4C09-94A9-766986C40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81" y="3411162"/>
            <a:ext cx="3607635" cy="2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C43C8-F5F5-4698-A452-04FC322C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conceptfase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AE910F-DC63-4B8A-A155-BFA3A935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C48924-3D05-4713-B5DB-E0F760F6AED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3" t="1058" r="21181" b="4564"/>
          <a:stretch/>
        </p:blipFill>
        <p:spPr bwMode="auto">
          <a:xfrm rot="5400000">
            <a:off x="1147553" y="1805813"/>
            <a:ext cx="1975853" cy="3424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D23100-1CFC-4C0B-BD4A-2BA80B12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298" y="2605169"/>
            <a:ext cx="3060807" cy="19006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32CD3D-B57E-46D9-8DC0-D7DEDC7CE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031" y="2514170"/>
            <a:ext cx="3135962" cy="19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7FE2D1C-7C7A-4950-8112-1626F6B7B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428" y="218423"/>
            <a:ext cx="7696770" cy="4051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8E94A2-461D-4AA0-B73D-3EDD6AEF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ontwerpproces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E73412-4F0B-4F3E-A15C-1728F4462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02" t="5220" r="35074" b="4268"/>
          <a:stretch/>
        </p:blipFill>
        <p:spPr>
          <a:xfrm>
            <a:off x="3162923" y="1808227"/>
            <a:ext cx="3612631" cy="48313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CB6881-7DF5-4A70-9E9C-D47DCC445C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00" t="800" r="30373" b="2097"/>
          <a:stretch/>
        </p:blipFill>
        <p:spPr>
          <a:xfrm>
            <a:off x="299802" y="1914063"/>
            <a:ext cx="3282847" cy="44593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AE7F528-D08D-4DE6-9CD1-2BA870893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5554" y="4375559"/>
            <a:ext cx="3309921" cy="24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6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5D886-2423-4FD4-B344-8890181E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Eindproduct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4A8B54-5DF4-4D2C-BA91-A1100CEA6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531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15</TotalTime>
  <Words>16</Words>
  <Application>Microsoft Office PowerPoint</Application>
  <PresentationFormat>Breedbeeld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Houttype</vt:lpstr>
      <vt:lpstr>Verpakking </vt:lpstr>
      <vt:lpstr>Onderzoek/doelgroep </vt:lpstr>
      <vt:lpstr>ontwerpfase</vt:lpstr>
      <vt:lpstr>conceptfase</vt:lpstr>
      <vt:lpstr>ontwerpproces</vt:lpstr>
      <vt:lpstr>Eindproduct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Verpakking</dc:title>
  <dc:creator>dylan Bouwmans</dc:creator>
  <cp:lastModifiedBy>dylan Bouwmans</cp:lastModifiedBy>
  <cp:revision>2</cp:revision>
  <dcterms:created xsi:type="dcterms:W3CDTF">2018-11-07T14:25:26Z</dcterms:created>
  <dcterms:modified xsi:type="dcterms:W3CDTF">2018-11-07T14:40:57Z</dcterms:modified>
</cp:coreProperties>
</file>