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2A18A-C2FF-40A3-B1E4-5A1B6F821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Werklamp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CCBC4C-8441-4072-9950-1D5D9E010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Dylan Bouwmans</a:t>
            </a:r>
          </a:p>
          <a:p>
            <a:r>
              <a:rPr lang="nl-NL" dirty="0"/>
              <a:t>MTD1B4</a:t>
            </a:r>
          </a:p>
        </p:txBody>
      </p:sp>
    </p:spTree>
    <p:extLst>
      <p:ext uri="{BB962C8B-B14F-4D97-AF65-F5344CB8AC3E}">
        <p14:creationId xmlns:p14="http://schemas.microsoft.com/office/powerpoint/2010/main" val="289945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56518-E9C7-4418-AB82-E51B937F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907DC-B1F3-404A-B9FB-68E8F20D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INTERVIEW</a:t>
            </a:r>
          </a:p>
          <a:p>
            <a:r>
              <a:rPr lang="nl-NL" dirty="0"/>
              <a:t>PLAN VAN AANPAK</a:t>
            </a:r>
          </a:p>
          <a:p>
            <a:r>
              <a:rPr lang="nl-NL" dirty="0"/>
              <a:t>GEBRUIKERS SCENARIO</a:t>
            </a:r>
          </a:p>
          <a:p>
            <a:r>
              <a:rPr lang="nl-NL" dirty="0"/>
              <a:t>ONDERZOEK NAAR LAMPEN</a:t>
            </a:r>
          </a:p>
        </p:txBody>
      </p:sp>
      <p:pic>
        <p:nvPicPr>
          <p:cNvPr id="4" name="Afbeelding 3" descr="Afbeeldingsresultaat voor bouwlamp draagbaar">
            <a:extLst>
              <a:ext uri="{FF2B5EF4-FFF2-40B4-BE49-F238E27FC236}">
                <a16:creationId xmlns:a16="http://schemas.microsoft.com/office/drawing/2014/main" id="{9065D184-1E4E-4A7E-8779-447C10B1A1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72" y="2278698"/>
            <a:ext cx="1887855" cy="230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hanteerbare bouwlamp locaties">
            <a:extLst>
              <a:ext uri="{FF2B5EF4-FFF2-40B4-BE49-F238E27FC236}">
                <a16:creationId xmlns:a16="http://schemas.microsoft.com/office/drawing/2014/main" id="{8C1C929E-30C2-47CF-9E99-08D2C2EF63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70" y="1008888"/>
            <a:ext cx="2225040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sresultaat voor bouwlamp draagbaar">
            <a:extLst>
              <a:ext uri="{FF2B5EF4-FFF2-40B4-BE49-F238E27FC236}">
                <a16:creationId xmlns:a16="http://schemas.microsoft.com/office/drawing/2014/main" id="{9E16B794-BFD1-48DB-A6FD-BF8ACAF249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70" y="4146804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09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399CD-F3ED-4297-87DB-64E695A8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85" y="352926"/>
            <a:ext cx="10058400" cy="3781926"/>
          </a:xfrm>
        </p:spPr>
        <p:txBody>
          <a:bodyPr/>
          <a:lstStyle/>
          <a:p>
            <a:r>
              <a:rPr lang="nl-NL" dirty="0"/>
              <a:t>SCHETSEN</a:t>
            </a:r>
          </a:p>
          <a:p>
            <a:r>
              <a:rPr lang="nl-NL" dirty="0"/>
              <a:t>TUSSEN PRESENTATIE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0E63054-4FCF-44E0-89DD-46F77F63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119" y="376200"/>
            <a:ext cx="3254400" cy="24408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8DE05A-A442-46AC-93B6-839695C59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52" y="343701"/>
            <a:ext cx="3254400" cy="2440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2038DB6-CF84-44FD-B8BC-26730EBB4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5" y="3788746"/>
            <a:ext cx="3254399" cy="244079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CE44E5-24CC-416A-96E8-83FAB293C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292" y="3788746"/>
            <a:ext cx="3254399" cy="24407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1E06972-AFF3-4FBA-AA36-FC81F80A0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999" y="3788745"/>
            <a:ext cx="3254399" cy="24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AC462-D32D-4D79-82A6-25BF4C43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46BF3-9BDE-4223-B663-78DAE2528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903620"/>
            <a:ext cx="10058400" cy="3268579"/>
          </a:xfrm>
        </p:spPr>
        <p:txBody>
          <a:bodyPr/>
          <a:lstStyle/>
          <a:p>
            <a:r>
              <a:rPr lang="nl-NL" dirty="0"/>
              <a:t>FABRICAGE TECHNIEKEN EN MATERIAAL</a:t>
            </a:r>
          </a:p>
          <a:p>
            <a:pPr lvl="1"/>
            <a:r>
              <a:rPr lang="nl-NL" dirty="0"/>
              <a:t>HULSEL</a:t>
            </a:r>
          </a:p>
          <a:p>
            <a:pPr lvl="1"/>
            <a:r>
              <a:rPr lang="nl-NL" dirty="0"/>
              <a:t>KLEM</a:t>
            </a:r>
          </a:p>
          <a:p>
            <a:pPr lvl="1"/>
            <a:r>
              <a:rPr lang="nl-NL" dirty="0"/>
              <a:t>VOET</a:t>
            </a:r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184B041D-90F0-4F8F-897D-69D7F0F4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9" y="288757"/>
            <a:ext cx="5418225" cy="28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2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DE4CF-4C90-4A98-B547-CC51150F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06" y="436987"/>
            <a:ext cx="10058400" cy="4050792"/>
          </a:xfrm>
        </p:spPr>
        <p:txBody>
          <a:bodyPr/>
          <a:lstStyle/>
          <a:p>
            <a:r>
              <a:rPr lang="nl-NL" dirty="0"/>
              <a:t>SPUUGMODELLEN</a:t>
            </a:r>
          </a:p>
          <a:p>
            <a:r>
              <a:rPr lang="nl-NL" dirty="0"/>
              <a:t>PROTOTYPE</a:t>
            </a:r>
          </a:p>
          <a:p>
            <a:endParaRPr lang="nl-NL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DADFBF70-E3B4-46E5-B140-A8D68B95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02" y="4055601"/>
            <a:ext cx="4212033" cy="236714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95F052B-0CF1-4B10-AFEA-068E59EA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27606" y="3899028"/>
            <a:ext cx="3229186" cy="181478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5BCC0D74-2623-4C14-9BF9-D999236F9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83625" y="678063"/>
            <a:ext cx="2872873" cy="21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40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18</TotalTime>
  <Words>26</Words>
  <Application>Microsoft Office PowerPoint</Application>
  <PresentationFormat>Breedbeeld</PresentationFormat>
  <Paragraphs>16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Rockwell</vt:lpstr>
      <vt:lpstr>Rockwell Condensed</vt:lpstr>
      <vt:lpstr>Wingdings</vt:lpstr>
      <vt:lpstr>Houttype</vt:lpstr>
      <vt:lpstr>Werklamp </vt:lpstr>
      <vt:lpstr>OPBOUW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Werklamp</dc:title>
  <dc:creator>dylan Bouwmans</dc:creator>
  <cp:lastModifiedBy>dylan Bouwmans</cp:lastModifiedBy>
  <cp:revision>3</cp:revision>
  <dcterms:created xsi:type="dcterms:W3CDTF">2018-04-18T18:05:22Z</dcterms:created>
  <dcterms:modified xsi:type="dcterms:W3CDTF">2018-04-18T18:23:28Z</dcterms:modified>
</cp:coreProperties>
</file>